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tek" initials="B" lastIdx="0" clrIdx="0">
    <p:extLst>
      <p:ext uri="{19B8F6BF-5375-455C-9EA6-DF929625EA0E}">
        <p15:presenceInfo xmlns:p15="http://schemas.microsoft.com/office/powerpoint/2012/main" userId="Bart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4188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911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6448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3464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62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0179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7071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00680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862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8406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9540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7D3B42E-D6ED-4803-9949-1452A9887158}" type="datetimeFigureOut">
              <a:rPr lang="pl-PL" smtClean="0"/>
              <a:t>2021-06-15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F3A424C-A3BB-4AFA-93EE-9851EBC9B0A8}" type="slidenum">
              <a:rPr lang="pl-PL" smtClean="0"/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3036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115330" y="1235978"/>
            <a:ext cx="119283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Największy sukces – JESTEM NAUCZYCIELEM</a:t>
            </a:r>
            <a:endParaRPr lang="pl-PL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900086" y="5651157"/>
            <a:ext cx="4143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Przygotowała: Magdalena Surowiec</a:t>
            </a:r>
            <a:endParaRPr 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53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4140" y="98854"/>
            <a:ext cx="1201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…a strażacy pozwolili wejść do swojego wozu strażackiego i wcielić się choć na chwilę w ich rolę.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706" y="1422292"/>
            <a:ext cx="3744416" cy="491841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875" y="1422293"/>
            <a:ext cx="3744416" cy="491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9502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5329" y="65902"/>
            <a:ext cx="119613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nas zawsze jest wesoło,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szczególnie wtedy, gdy robimy coś razem. 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2730" y="2451127"/>
            <a:ext cx="5084058" cy="280906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3561" y="2346850"/>
            <a:ext cx="5046816" cy="305485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7972" y="2425767"/>
            <a:ext cx="5084057" cy="28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45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31092" y="123569"/>
            <a:ext cx="8863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naszej sali zawsze jest pięknie…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916" y="1114167"/>
            <a:ext cx="9076266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179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8854" y="131804"/>
            <a:ext cx="12002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…a szczególnie wtedy, gdy spodziewamy się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przez cały rok wyczekiwanego gościa.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642" y="1455243"/>
            <a:ext cx="8464954" cy="47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9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8855" y="131805"/>
            <a:ext cx="11986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Kiedy już się u nas zjawił,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nie pozwoliliśmy mu tak szybko odejść.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07" y="1455244"/>
            <a:ext cx="3456384" cy="522058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56" y="1455244"/>
            <a:ext cx="3480387" cy="522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6012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1806" y="115330"/>
            <a:ext cx="11846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Troszczyliśmy się również o sferę patriotyczną. 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227" y="823215"/>
            <a:ext cx="3237038" cy="540458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2" t="3496" b="8551"/>
          <a:stretch/>
        </p:blipFill>
        <p:spPr>
          <a:xfrm>
            <a:off x="6054811" y="799942"/>
            <a:ext cx="4143341" cy="272556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55" r="1735" b="29548"/>
          <a:stretch/>
        </p:blipFill>
        <p:spPr>
          <a:xfrm>
            <a:off x="4805230" y="3525509"/>
            <a:ext cx="6856685" cy="3066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3294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" t="22408" r="12867" b="17243"/>
          <a:stretch/>
        </p:blipFill>
        <p:spPr>
          <a:xfrm>
            <a:off x="1749107" y="0"/>
            <a:ext cx="8512554" cy="338575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22001" r="3538" b="9401"/>
          <a:stretch/>
        </p:blipFill>
        <p:spPr>
          <a:xfrm>
            <a:off x="1749107" y="3454371"/>
            <a:ext cx="8496944" cy="34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11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0043" y="123568"/>
            <a:ext cx="11829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Mieliśmy także Dzień Postaci z bajek…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56" y="939114"/>
            <a:ext cx="9483093" cy="533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284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0617" y="140043"/>
            <a:ext cx="119942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…mogliśmy zamienić się na chwilę w postać misia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oraz poznać wiele znanych, a także nieznanych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 dotąd bajek.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8" y="1411490"/>
            <a:ext cx="2904971" cy="48508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063" y="2724927"/>
            <a:ext cx="5140411" cy="28914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58" y="1391537"/>
            <a:ext cx="2792541" cy="487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421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378" y="123568"/>
            <a:ext cx="119778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Kolejnym ważnym dla nas świętem był Dzień Pluszowego Misia i wtedy to poznaliśmy zwycięzców konkursu plastycznego - „Miś bohater książkowy”.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98"/>
          <a:stretch/>
        </p:blipFill>
        <p:spPr>
          <a:xfrm>
            <a:off x="370702" y="2062559"/>
            <a:ext cx="5362833" cy="4172624"/>
          </a:xfrm>
          <a:prstGeom prst="rect">
            <a:avLst/>
          </a:prstGeom>
        </p:spPr>
      </p:pic>
      <p:pic>
        <p:nvPicPr>
          <p:cNvPr id="4" name="Symbol zastępczy zawartości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/>
          <a:stretch/>
        </p:blipFill>
        <p:spPr>
          <a:xfrm>
            <a:off x="6441514" y="2062559"/>
            <a:ext cx="5363307" cy="417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63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351005" y="115331"/>
            <a:ext cx="9745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Wszystko zaczęło się od dnia adaptacyjnego – na początku było dużo płaczu… ale cieszymy się, że maluszkom udało się zaaklimatyzować w naszej grupie.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218" y="2669876"/>
            <a:ext cx="6548935" cy="368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420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4140" y="90616"/>
            <a:ext cx="120025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Zabawa karnawałowa została przeprowadzona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zachowaniem wszelkich norm bezpieczeństwa.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6" y="1414053"/>
            <a:ext cx="5869145" cy="440185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716" y="1414054"/>
            <a:ext cx="5869146" cy="440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693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380" y="115329"/>
            <a:ext cx="120107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Godnie uczciliśmy dzień naszego patrona –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świętego Jana Pawła II.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"/>
          <a:stretch/>
        </p:blipFill>
        <p:spPr>
          <a:xfrm>
            <a:off x="156593" y="1438768"/>
            <a:ext cx="6019216" cy="464075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r="2727"/>
          <a:stretch/>
        </p:blipFill>
        <p:spPr>
          <a:xfrm>
            <a:off x="6735972" y="1438768"/>
            <a:ext cx="5291271" cy="464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406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655805" y="387178"/>
            <a:ext cx="7504671" cy="2743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65904" y="98450"/>
            <a:ext cx="120437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Prezenty dla ważnych nam osób przygotowujemy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największą starannością…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3" b="2767"/>
          <a:stretch/>
        </p:blipFill>
        <p:spPr>
          <a:xfrm>
            <a:off x="64384" y="2097796"/>
            <a:ext cx="5012463" cy="328975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78"/>
          <a:stretch/>
        </p:blipFill>
        <p:spPr>
          <a:xfrm>
            <a:off x="5154612" y="2355618"/>
            <a:ext cx="6955010" cy="280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88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r="6689"/>
          <a:stretch/>
        </p:blipFill>
        <p:spPr>
          <a:xfrm>
            <a:off x="72420" y="276035"/>
            <a:ext cx="5817620" cy="364517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 t="8001" r="2750" b="5201"/>
          <a:stretch/>
        </p:blipFill>
        <p:spPr>
          <a:xfrm>
            <a:off x="5960254" y="2519526"/>
            <a:ext cx="6157327" cy="350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42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8281" y="107092"/>
            <a:ext cx="11903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…tak jak i akademie, które w tym roku z powodu pandemii musiały wyglądać nieco inaczej.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12500" r="12500" b="1849"/>
          <a:stretch/>
        </p:blipFill>
        <p:spPr>
          <a:xfrm>
            <a:off x="0" y="1732535"/>
            <a:ext cx="5532465" cy="407264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4568" t="9631" r="5881" b="8955"/>
          <a:stretch/>
        </p:blipFill>
        <p:spPr>
          <a:xfrm>
            <a:off x="5638885" y="1933871"/>
            <a:ext cx="6553115" cy="366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485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3890" y="117446"/>
            <a:ext cx="12013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Cieszymy się, że możemy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wspólnie świętować kolejne urodziny.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55490" y="2582774"/>
            <a:ext cx="5220067" cy="2936288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66115" y="2588898"/>
            <a:ext cx="5248583" cy="295232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1198" y="2603054"/>
            <a:ext cx="5220298" cy="289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62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3568" y="148281"/>
            <a:ext cx="119613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Zajęcia są ciekawe, u nas nigdy nie ma nudy…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12" y="1048264"/>
            <a:ext cx="9155251" cy="514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0836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7093" y="131805"/>
            <a:ext cx="11969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…choć czasem pozwalamy sobie też na chwilę relaksu.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12" y="1062681"/>
            <a:ext cx="9130539" cy="51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98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3568" y="140044"/>
            <a:ext cx="119778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Wzięliśmy udział w konkursie plastycznym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najładniejszą ozdobę wielkanocną…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728" y="1523255"/>
            <a:ext cx="6279493" cy="470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62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15329" y="131806"/>
            <a:ext cx="80557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…oraz uczestniczyliśmy w zbiórce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karmy dla zwierząt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ze schroniska KUNDELEK.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2"/>
          <a:stretch/>
        </p:blipFill>
        <p:spPr>
          <a:xfrm>
            <a:off x="403652" y="2070798"/>
            <a:ext cx="6722076" cy="414838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2"/>
          <a:stretch/>
        </p:blipFill>
        <p:spPr>
          <a:xfrm>
            <a:off x="7940409" y="42944"/>
            <a:ext cx="3938553" cy="617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09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02724" y="90617"/>
            <a:ext cx="98606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Dekoracje naszej sali zawsze są na najwyższym poziomie.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29" y="1409190"/>
            <a:ext cx="4744582" cy="266882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789" y="1409190"/>
            <a:ext cx="4753234" cy="267369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6" b="9554"/>
          <a:stretch/>
        </p:blipFill>
        <p:spPr>
          <a:xfrm>
            <a:off x="3816253" y="4117776"/>
            <a:ext cx="4633634" cy="274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375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73084" y="123568"/>
            <a:ext cx="48780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Braliśmy także udział w projektach edukacyjnych, zachęcając rodziców do czytania dzieciom książek.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2949" r="16771" b="-679"/>
          <a:stretch/>
        </p:blipFill>
        <p:spPr>
          <a:xfrm rot="5400000">
            <a:off x="-733917" y="1046500"/>
            <a:ext cx="5462142" cy="399430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3521" r="8442"/>
          <a:stretch/>
        </p:blipFill>
        <p:spPr>
          <a:xfrm rot="5400000">
            <a:off x="7550613" y="1199241"/>
            <a:ext cx="5462144" cy="368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81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378" y="107091"/>
            <a:ext cx="1202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 związku z tymi projektami przeprowadziliśmy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konkurs na najładniejszą zakładkę do książki.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6" b="30955"/>
          <a:stretch/>
        </p:blipFill>
        <p:spPr>
          <a:xfrm>
            <a:off x="494270" y="1430530"/>
            <a:ext cx="6687374" cy="23340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3" b="13601"/>
          <a:stretch/>
        </p:blipFill>
        <p:spPr>
          <a:xfrm>
            <a:off x="5039631" y="3764593"/>
            <a:ext cx="6732240" cy="260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737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3568" y="90616"/>
            <a:ext cx="11969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Prowadzimy grupę na </a:t>
            </a:r>
            <a:r>
              <a:rPr lang="pl-PL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facebooku</a:t>
            </a: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żeby było nam łatwiej kontaktować się z Rodzicami w dobie pandemii.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 rotWithShape="1">
          <a:blip r:embed="rId2"/>
          <a:srcRect t="7047" b="8013"/>
          <a:stretch/>
        </p:blipFill>
        <p:spPr>
          <a:xfrm>
            <a:off x="1096180" y="1414055"/>
            <a:ext cx="10024353" cy="475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31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5902" y="131804"/>
            <a:ext cx="120354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Nasze przedszkolaki to bardzo zgrana ekipa!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" y="955020"/>
            <a:ext cx="5331808" cy="299914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4"/>
          <a:stretch/>
        </p:blipFill>
        <p:spPr>
          <a:xfrm>
            <a:off x="5477124" y="3262184"/>
            <a:ext cx="6624259" cy="29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23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378" y="140043"/>
            <a:ext cx="1199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Wspólne zabawy na podłodze to dla nas frajda!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733" y="992354"/>
            <a:ext cx="9173580" cy="516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94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23568" y="329514"/>
            <a:ext cx="11936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POLUBILIŚMY SIĘ Z WZAJEMNOŚCIĄ!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136" y="1109525"/>
            <a:ext cx="7569490" cy="50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266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383956" y="82378"/>
            <a:ext cx="941585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Choć trudny to był rok z powodu pandemii to w naszym przedszkolu gościliśmy kilka ważnych i ciekawych osobowości. Zajęcia zawsze są tak ciekawe, że często pochłonięci jesteśmy nimi i zapominamy o fotorelacji. Całe szczęście, to co najważniejsze, pozostaje w naszych wspomnieniach. Cieszymy się, że udało nam się w zdrowiu tak pięknie wykorzystać ten jakże dziwny rok.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66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492843" y="296562"/>
            <a:ext cx="5832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wsparcie!!!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Plakaty z motywem Serce – zamów online | Spreadshi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2227" y="1217201"/>
            <a:ext cx="5184576" cy="4968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67925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56735" y="82378"/>
            <a:ext cx="10198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Często zapraszamy do naszego przedszkola przedstawicieli ważnych zawodów.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/>
          <a:stretch/>
        </p:blipFill>
        <p:spPr>
          <a:xfrm>
            <a:off x="82378" y="1680238"/>
            <a:ext cx="5379307" cy="4352115"/>
          </a:xfrm>
          <a:prstGeom prst="rect">
            <a:avLst/>
          </a:prstGeom>
        </p:spPr>
      </p:pic>
      <p:pic>
        <p:nvPicPr>
          <p:cNvPr id="4" name="Picture 2" descr="Może być zdjęciem przedstawiającym dziecko, siedzi, stoi i w budynk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" r="12538"/>
          <a:stretch/>
        </p:blipFill>
        <p:spPr bwMode="auto">
          <a:xfrm>
            <a:off x="5646576" y="1680238"/>
            <a:ext cx="6463047" cy="4339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927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6" t="12032" r="11268" b="11770"/>
          <a:stretch/>
        </p:blipFill>
        <p:spPr>
          <a:xfrm>
            <a:off x="131806" y="844716"/>
            <a:ext cx="6771502" cy="467849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252" y="57742"/>
            <a:ext cx="4928229" cy="625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97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378" y="107092"/>
            <a:ext cx="119613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Dzięki takim wizytom możemy poznać ich pracę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oraz dowiedzieć się wielu nowych i ciekawych rzeczy.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" y="1842423"/>
            <a:ext cx="5850128" cy="368516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48" y="1842423"/>
            <a:ext cx="6088984" cy="36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2061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5902" y="74141"/>
            <a:ext cx="12043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Pani bibliotekarka wprowadziła nas w świat bajek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 kocie, gdyż 17 lutego był Światowy Dzień Kota…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2" y="2092225"/>
            <a:ext cx="5975508" cy="33612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113" y="2092225"/>
            <a:ext cx="5975508" cy="336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709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0617" y="90617"/>
            <a:ext cx="119942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…a także opowiedziała nam o swojej pracy w związku ze Światowym Dniem Bibliotekarza i Bibliotek (8 maja).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Symbol zastępczy zawartości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" y="2227346"/>
            <a:ext cx="5588840" cy="314372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3"/>
          <a:stretch/>
        </p:blipFill>
        <p:spPr>
          <a:xfrm>
            <a:off x="5592691" y="2227346"/>
            <a:ext cx="6574596" cy="314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413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56518" y="123567"/>
            <a:ext cx="1188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Pan Listonosz zabrał nasze listy do </a:t>
            </a:r>
            <a:b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świętego Mikołaja…</a:t>
            </a:r>
            <a:endParaRPr lang="pl-PL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" y="1976823"/>
            <a:ext cx="6005385" cy="3378029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76824"/>
            <a:ext cx="6005384" cy="33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7457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kcja">
  <a:themeElements>
    <a:clrScheme name="Retrospekcj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157</TotalTime>
  <Words>380</Words>
  <Application>Microsoft Office PowerPoint</Application>
  <PresentationFormat>Panoramiczny</PresentationFormat>
  <Paragraphs>35</Paragraphs>
  <Slides>37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1" baseType="lpstr">
      <vt:lpstr>Calibri</vt:lpstr>
      <vt:lpstr>Calibri Light</vt:lpstr>
      <vt:lpstr>Times New Roman</vt:lpstr>
      <vt:lpstr>Retrospekcja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Bartek</dc:creator>
  <cp:lastModifiedBy>Bartek</cp:lastModifiedBy>
  <cp:revision>17</cp:revision>
  <dcterms:created xsi:type="dcterms:W3CDTF">2021-06-14T19:23:31Z</dcterms:created>
  <dcterms:modified xsi:type="dcterms:W3CDTF">2021-06-15T19:52:49Z</dcterms:modified>
</cp:coreProperties>
</file>